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62" r:id="rId6"/>
    <p:sldId id="260" r:id="rId7"/>
    <p:sldId id="263" r:id="rId8"/>
    <p:sldId id="259" r:id="rId9"/>
    <p:sldId id="261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3" autoAdjust="0"/>
    <p:restoredTop sz="78266" autoAdjust="0"/>
  </p:normalViewPr>
  <p:slideViewPr>
    <p:cSldViewPr snapToGrid="0">
      <p:cViewPr varScale="1">
        <p:scale>
          <a:sx n="101" d="100"/>
          <a:sy n="101" d="100"/>
        </p:scale>
        <p:origin x="1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E4B0DA-6696-4897-A0E4-2BD4F4A836F2}" type="datetimeFigureOut">
              <a:rPr lang="fr-CH" smtClean="0"/>
              <a:t>15.06.18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76DEB-22DB-45D4-9B0F-D3AE253AA359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89877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76DEB-22DB-45D4-9B0F-D3AE253AA359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0281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76DEB-22DB-45D4-9B0F-D3AE253AA359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79761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76DEB-22DB-45D4-9B0F-D3AE253AA359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2230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4F0525-C171-4353-B75A-368B81998D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SuperPong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3BE332-3703-4CD9-9B49-1D7E1B1B6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1990365"/>
          </a:xfrm>
        </p:spPr>
        <p:txBody>
          <a:bodyPr>
            <a:normAutofit/>
          </a:bodyPr>
          <a:lstStyle/>
          <a:p>
            <a:r>
              <a:rPr lang="fr-CH" dirty="0" err="1"/>
              <a:t>J.Châtillon</a:t>
            </a:r>
            <a:endParaRPr lang="fr-CH" dirty="0"/>
          </a:p>
          <a:p>
            <a:r>
              <a:rPr lang="fr-CH" dirty="0" err="1"/>
              <a:t>A.Rochat</a:t>
            </a:r>
            <a:endParaRPr lang="fr-CH" dirty="0"/>
          </a:p>
          <a:p>
            <a:r>
              <a:rPr lang="fr-CH" dirty="0" err="1"/>
              <a:t>B.Schopfer</a:t>
            </a:r>
            <a:endParaRPr lang="fr-CH" dirty="0"/>
          </a:p>
          <a:p>
            <a:r>
              <a:rPr lang="fr-CH" dirty="0" err="1"/>
              <a:t>J.Smith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31810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8132A-5351-4587-8B30-2EE61393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9DDD91-C98D-4649-A894-6B14DE8C1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Se limiter pendant la réalisation du cahier des charges</a:t>
            </a:r>
          </a:p>
          <a:p>
            <a:r>
              <a:rPr lang="fr-CH" dirty="0"/>
              <a:t>Difficile d’estimer le temps des tâches</a:t>
            </a:r>
          </a:p>
          <a:p>
            <a:r>
              <a:rPr lang="fr-CH" dirty="0"/>
              <a:t>Méthode AGILE pas adaptée pour des étudiants</a:t>
            </a:r>
          </a:p>
          <a:p>
            <a:r>
              <a:rPr lang="fr-CH" dirty="0" err="1"/>
              <a:t>IceScrum</a:t>
            </a:r>
            <a:r>
              <a:rPr lang="fr-CH" dirty="0"/>
              <a:t> n’est pas optimal</a:t>
            </a:r>
          </a:p>
        </p:txBody>
      </p:sp>
    </p:spTree>
    <p:extLst>
      <p:ext uri="{BB962C8B-B14F-4D97-AF65-F5344CB8AC3E}">
        <p14:creationId xmlns:p14="http://schemas.microsoft.com/office/powerpoint/2010/main" val="2058623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E1C64E-C133-408E-9113-C2EBB5B8C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Question?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06028C5E-7CE2-42BD-9113-B1D67B622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13538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30E548-E66B-4E1F-B447-EE206BA96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031BB1-C3FD-4647-8013-7C0A56026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Introduction</a:t>
            </a:r>
          </a:p>
          <a:p>
            <a:r>
              <a:rPr lang="fr-CH" dirty="0"/>
              <a:t>Technologies utilisées</a:t>
            </a:r>
          </a:p>
          <a:p>
            <a:r>
              <a:rPr lang="fr-CH" dirty="0"/>
              <a:t>Gestion du projet / groupe</a:t>
            </a:r>
          </a:p>
          <a:p>
            <a:r>
              <a:rPr lang="fr-CH" dirty="0"/>
              <a:t>Bilan</a:t>
            </a:r>
          </a:p>
          <a:p>
            <a:r>
              <a:rPr lang="fr-CH" dirty="0"/>
              <a:t>Démo</a:t>
            </a:r>
          </a:p>
          <a:p>
            <a:pPr marL="0" indent="0">
              <a:buNone/>
            </a:pPr>
            <a:endParaRPr lang="fr-CH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887427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87601E-1DB6-45FD-ABF1-6A4C8D545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DE8830-8E0E-4623-B791-3B252F62B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Pong contre une IA</a:t>
            </a:r>
          </a:p>
          <a:p>
            <a:r>
              <a:rPr lang="fr-CH" dirty="0"/>
              <a:t>Pong multi-joueurs</a:t>
            </a:r>
          </a:p>
          <a:p>
            <a:r>
              <a:rPr lang="fr-CH" dirty="0"/>
              <a:t>Ajout d’objets</a:t>
            </a:r>
          </a:p>
          <a:p>
            <a:r>
              <a:rPr lang="fr-CH" dirty="0"/>
              <a:t>Statistiques</a:t>
            </a:r>
          </a:p>
          <a:p>
            <a:pPr marL="0" indent="0">
              <a:buNone/>
            </a:pPr>
            <a:endParaRPr lang="fr-CH" dirty="0"/>
          </a:p>
          <a:p>
            <a:endParaRPr lang="fr-CH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498198F-37B3-4017-A587-35BD1DC69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516" y="312464"/>
            <a:ext cx="2529304" cy="252930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BD93C05-3CA2-4A98-954C-C4D1B0FC7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452" y="3969042"/>
            <a:ext cx="1955328" cy="213308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074D170-8C7C-4976-82E5-0D9CC0488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8805" y="3463431"/>
            <a:ext cx="2320805" cy="232080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8F1FE9D-910C-4F95-A05E-E644C29A4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9526" y="300759"/>
            <a:ext cx="1955328" cy="2158382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64532CF-DE26-4463-9065-53AA305ECA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4082" y="3307518"/>
            <a:ext cx="3096127" cy="232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34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90E7A6-8103-4E54-80F5-34C6D957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2E99B1-C0CC-48E2-AE12-93175EBB6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Langage: Java</a:t>
            </a:r>
          </a:p>
          <a:p>
            <a:r>
              <a:rPr lang="fr-CH" dirty="0"/>
              <a:t>Librairie graphique: </a:t>
            </a:r>
            <a:r>
              <a:rPr lang="fr-CH" dirty="0" err="1"/>
              <a:t>JavaFX</a:t>
            </a:r>
            <a:endParaRPr lang="fr-CH" dirty="0"/>
          </a:p>
          <a:p>
            <a:r>
              <a:rPr lang="fr-CH" dirty="0"/>
              <a:t>Gestion des dépendances: </a:t>
            </a:r>
            <a:r>
              <a:rPr lang="fr-CH" dirty="0" err="1"/>
              <a:t>Maven</a:t>
            </a:r>
            <a:endParaRPr lang="fr-CH" dirty="0"/>
          </a:p>
          <a:p>
            <a:r>
              <a:rPr lang="fr-CH" dirty="0"/>
              <a:t>Serveur: Docker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D94173-A9A7-438D-852B-17AEEE578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715" y="4228095"/>
            <a:ext cx="3571875" cy="12382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7144AE8-C4DA-409C-8C42-8B85380DC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385" y="246934"/>
            <a:ext cx="4657725" cy="19431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8F423E8-00BC-4F80-A9CB-960824F82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079" y="2668348"/>
            <a:ext cx="256222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97F3-C785-4328-8BC9-26C38BA9D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Gestion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6FC2AC-2DE7-4E6A-BEE0-2FEB42323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1853754"/>
            <a:ext cx="9520158" cy="3450613"/>
          </a:xfrm>
        </p:spPr>
        <p:txBody>
          <a:bodyPr/>
          <a:lstStyle/>
          <a:p>
            <a:endParaRPr lang="fr-CH" dirty="0"/>
          </a:p>
          <a:p>
            <a:r>
              <a:rPr lang="fr-CH" sz="2400" dirty="0"/>
              <a:t>5 grosses étapes</a:t>
            </a:r>
          </a:p>
          <a:p>
            <a:pPr lvl="1"/>
            <a:r>
              <a:rPr lang="fr-CH" sz="2000" dirty="0"/>
              <a:t>Partie de </a:t>
            </a:r>
            <a:r>
              <a:rPr lang="fr-CH" sz="2000" dirty="0" err="1"/>
              <a:t>Pong</a:t>
            </a:r>
            <a:r>
              <a:rPr lang="fr-CH" sz="2000" dirty="0"/>
              <a:t> 1v1 en local</a:t>
            </a:r>
          </a:p>
          <a:p>
            <a:pPr lvl="1"/>
            <a:r>
              <a:rPr lang="fr-CH" sz="2000" dirty="0"/>
              <a:t>Connection serveur / Protocoles réseaux</a:t>
            </a:r>
          </a:p>
          <a:p>
            <a:pPr lvl="1"/>
            <a:r>
              <a:rPr lang="fr-CH" sz="2000" dirty="0"/>
              <a:t>Partie de </a:t>
            </a:r>
            <a:r>
              <a:rPr lang="fr-CH" sz="2000" dirty="0" err="1"/>
              <a:t>Pong</a:t>
            </a:r>
            <a:r>
              <a:rPr lang="fr-CH" sz="2000" dirty="0"/>
              <a:t> 1v1 en réseau</a:t>
            </a:r>
          </a:p>
          <a:p>
            <a:pPr lvl="1"/>
            <a:r>
              <a:rPr lang="fr-CH" sz="2000" dirty="0"/>
              <a:t>Implémentation des utilisateurs</a:t>
            </a:r>
          </a:p>
          <a:p>
            <a:pPr lvl="1"/>
            <a:r>
              <a:rPr lang="fr-CH" sz="2000" dirty="0"/>
              <a:t>Implémentation des objets</a:t>
            </a:r>
          </a:p>
          <a:p>
            <a:pPr lvl="1"/>
            <a:endParaRPr lang="fr-CH" dirty="0"/>
          </a:p>
          <a:p>
            <a:pPr lvl="1"/>
            <a:endParaRPr lang="fr-CH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6511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9A97A3-F624-44BE-84A4-D968DC5BF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Gestion du groupe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9A193E-0FD5-4690-A3F7-0E1351CF7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60888"/>
            <a:ext cx="9520158" cy="3450613"/>
          </a:xfrm>
        </p:spPr>
        <p:txBody>
          <a:bodyPr>
            <a:normAutofit fontScale="92500" lnSpcReduction="10000"/>
          </a:bodyPr>
          <a:lstStyle/>
          <a:p>
            <a:r>
              <a:rPr lang="fr-CH" sz="2400" dirty="0"/>
              <a:t>1 Scrum Master</a:t>
            </a:r>
          </a:p>
          <a:p>
            <a:pPr lvl="1"/>
            <a:r>
              <a:rPr lang="fr-CH" sz="2000" dirty="0"/>
              <a:t>Jérémie Châtillon</a:t>
            </a:r>
          </a:p>
          <a:p>
            <a:endParaRPr lang="fr-CH" sz="2400" dirty="0"/>
          </a:p>
          <a:p>
            <a:r>
              <a:rPr lang="fr-CH" sz="2400" dirty="0"/>
              <a:t>3 développeurs</a:t>
            </a:r>
          </a:p>
          <a:p>
            <a:pPr lvl="1"/>
            <a:r>
              <a:rPr lang="fr-CH" sz="2000" dirty="0"/>
              <a:t>Protocoles réseaux</a:t>
            </a:r>
          </a:p>
          <a:p>
            <a:pPr lvl="2"/>
            <a:r>
              <a:rPr lang="fr-CH" sz="1800" dirty="0"/>
              <a:t>James</a:t>
            </a:r>
          </a:p>
          <a:p>
            <a:pPr lvl="1"/>
            <a:r>
              <a:rPr lang="fr-CH" sz="2000" dirty="0"/>
              <a:t>Code</a:t>
            </a:r>
          </a:p>
          <a:p>
            <a:pPr lvl="2"/>
            <a:r>
              <a:rPr lang="fr-CH" sz="1800" dirty="0"/>
              <a:t>Antoine et Benoît</a:t>
            </a:r>
          </a:p>
        </p:txBody>
      </p:sp>
    </p:spTree>
    <p:extLst>
      <p:ext uri="{BB962C8B-B14F-4D97-AF65-F5344CB8AC3E}">
        <p14:creationId xmlns:p14="http://schemas.microsoft.com/office/powerpoint/2010/main" val="3307489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99578C-C0D2-4991-BAD0-6656D76B6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Bilan AGILE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265980-0C6A-40D5-A78A-306043BA7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752890"/>
          </a:xfrm>
        </p:spPr>
        <p:txBody>
          <a:bodyPr>
            <a:normAutofit lnSpcReduction="10000"/>
          </a:bodyPr>
          <a:lstStyle/>
          <a:p>
            <a:r>
              <a:rPr lang="fr-CH" dirty="0"/>
              <a:t>19 histoires planifiées initialement</a:t>
            </a:r>
          </a:p>
          <a:p>
            <a:r>
              <a:rPr lang="fr-CH" dirty="0"/>
              <a:t>6 histoires replanifiée</a:t>
            </a:r>
          </a:p>
          <a:p>
            <a:r>
              <a:rPr lang="fr-CH" dirty="0"/>
              <a:t>3 histoires supprimées</a:t>
            </a:r>
          </a:p>
          <a:p>
            <a:endParaRPr lang="fr-CH" dirty="0"/>
          </a:p>
          <a:p>
            <a:r>
              <a:rPr lang="fr-CH" dirty="0"/>
              <a:t>Difficile de présenter un avancement chaque semaine</a:t>
            </a:r>
          </a:p>
          <a:p>
            <a:r>
              <a:rPr lang="fr-CH" dirty="0"/>
              <a:t>Imprévus dus à d’autres cours</a:t>
            </a:r>
          </a:p>
          <a:p>
            <a:r>
              <a:rPr lang="fr-CH" dirty="0"/>
              <a:t>Mauvaise planification des tâches</a:t>
            </a:r>
          </a:p>
          <a:p>
            <a:r>
              <a:rPr lang="fr-CH" dirty="0"/>
              <a:t>Pas adapté pour des étudiants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54E0418-8574-4C7D-A884-273451F42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570" y="0"/>
            <a:ext cx="5607430" cy="280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370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902EF-3975-4410-9BC1-673F53E86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Bilan / Difficultés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E4D5BF-D16A-40DF-A082-893EBA5CF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3"/>
            <a:ext cx="9520158" cy="3899646"/>
          </a:xfrm>
        </p:spPr>
        <p:txBody>
          <a:bodyPr/>
          <a:lstStyle/>
          <a:p>
            <a:r>
              <a:rPr lang="fr-CH" dirty="0"/>
              <a:t>+60 classes créées</a:t>
            </a:r>
          </a:p>
          <a:p>
            <a:r>
              <a:rPr lang="fr-CH" dirty="0"/>
              <a:t>+5’000 lignes de code</a:t>
            </a:r>
          </a:p>
          <a:p>
            <a:r>
              <a:rPr lang="fr-CH" dirty="0"/>
              <a:t>Jeu fonctionnel</a:t>
            </a:r>
          </a:p>
          <a:p>
            <a:endParaRPr lang="fr-CH" dirty="0"/>
          </a:p>
          <a:p>
            <a:r>
              <a:rPr lang="fr-CH" dirty="0"/>
              <a:t>Sérialisation</a:t>
            </a:r>
          </a:p>
          <a:p>
            <a:r>
              <a:rPr lang="fr-CH" dirty="0"/>
              <a:t>Organisation</a:t>
            </a:r>
          </a:p>
          <a:p>
            <a:r>
              <a:rPr lang="fr-CH" dirty="0" err="1"/>
              <a:t>IceScrum</a:t>
            </a:r>
            <a:endParaRPr lang="fr-CH" dirty="0"/>
          </a:p>
          <a:p>
            <a:endParaRPr lang="fr-CH" dirty="0"/>
          </a:p>
          <a:p>
            <a:endParaRPr lang="fr-CH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677CB5E-A73D-41B0-8703-10CE15ADA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714" y="584200"/>
            <a:ext cx="3878864" cy="387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99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57679E-FD73-4B4B-B2E0-F210EB4B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Démo</a:t>
            </a:r>
          </a:p>
        </p:txBody>
      </p:sp>
    </p:spTree>
    <p:extLst>
      <p:ext uri="{BB962C8B-B14F-4D97-AF65-F5344CB8AC3E}">
        <p14:creationId xmlns:p14="http://schemas.microsoft.com/office/powerpoint/2010/main" val="1949688463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524</TotalTime>
  <Words>180</Words>
  <Application>Microsoft Macintosh PowerPoint</Application>
  <PresentationFormat>Grand écran</PresentationFormat>
  <Paragraphs>66</Paragraphs>
  <Slides>11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Palatino Linotype</vt:lpstr>
      <vt:lpstr>Galerie</vt:lpstr>
      <vt:lpstr>SuperPong</vt:lpstr>
      <vt:lpstr>Sommaire</vt:lpstr>
      <vt:lpstr>Introduction</vt:lpstr>
      <vt:lpstr>Technologies utilisées</vt:lpstr>
      <vt:lpstr>Gestion du projet</vt:lpstr>
      <vt:lpstr>Gestion du groupe</vt:lpstr>
      <vt:lpstr>Bilan AGILE</vt:lpstr>
      <vt:lpstr>Bilan / Difficultés</vt:lpstr>
      <vt:lpstr>Démo</vt:lpstr>
      <vt:lpstr>Conclusion</vt:lpstr>
      <vt:lpstr>Question?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SuperPong</dc:title>
  <dc:creator>Châtillon Jérémie</dc:creator>
  <cp:lastModifiedBy>Schopfer Benoît</cp:lastModifiedBy>
  <cp:revision>17</cp:revision>
  <dcterms:created xsi:type="dcterms:W3CDTF">2018-06-14T14:04:58Z</dcterms:created>
  <dcterms:modified xsi:type="dcterms:W3CDTF">2018-06-15T04:30:30Z</dcterms:modified>
</cp:coreProperties>
</file>

<file path=docProps/thumbnail.jpeg>
</file>